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1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828422-83E4-4FF2-850A-8F73464D8D91}" v="20" dt="2023-04-21T07:07:27.7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 Giles" userId="c4f7132b04fc3301" providerId="LiveId" clId="{76828422-83E4-4FF2-850A-8F73464D8D91}"/>
    <pc:docChg chg="undo custSel modSld">
      <pc:chgData name="Tom Giles" userId="c4f7132b04fc3301" providerId="LiveId" clId="{76828422-83E4-4FF2-850A-8F73464D8D91}" dt="2023-04-21T07:59:00.848" v="85" actId="20577"/>
      <pc:docMkLst>
        <pc:docMk/>
      </pc:docMkLst>
      <pc:sldChg chg="modSp mod">
        <pc:chgData name="Tom Giles" userId="c4f7132b04fc3301" providerId="LiveId" clId="{76828422-83E4-4FF2-850A-8F73464D8D91}" dt="2023-04-21T06:30:05.602" v="5" actId="20577"/>
        <pc:sldMkLst>
          <pc:docMk/>
          <pc:sldMk cId="381327236" sldId="259"/>
        </pc:sldMkLst>
        <pc:spChg chg="mod">
          <ac:chgData name="Tom Giles" userId="c4f7132b04fc3301" providerId="LiveId" clId="{76828422-83E4-4FF2-850A-8F73464D8D91}" dt="2023-04-21T06:30:05.602" v="5" actId="20577"/>
          <ac:spMkLst>
            <pc:docMk/>
            <pc:sldMk cId="381327236" sldId="259"/>
            <ac:spMk id="10" creationId="{255E9075-47BF-4D25-C22F-8E5ADC606EE8}"/>
          </ac:spMkLst>
        </pc:spChg>
      </pc:sldChg>
      <pc:sldChg chg="addSp delSp modSp mod">
        <pc:chgData name="Tom Giles" userId="c4f7132b04fc3301" providerId="LiveId" clId="{76828422-83E4-4FF2-850A-8F73464D8D91}" dt="2023-04-21T06:57:39.800" v="59" actId="20577"/>
        <pc:sldMkLst>
          <pc:docMk/>
          <pc:sldMk cId="2954428575" sldId="266"/>
        </pc:sldMkLst>
        <pc:spChg chg="mod">
          <ac:chgData name="Tom Giles" userId="c4f7132b04fc3301" providerId="LiveId" clId="{76828422-83E4-4FF2-850A-8F73464D8D91}" dt="2023-04-21T06:57:39.800" v="59" actId="20577"/>
          <ac:spMkLst>
            <pc:docMk/>
            <pc:sldMk cId="2954428575" sldId="266"/>
            <ac:spMk id="6" creationId="{853B384C-E24C-3D1F-C0A5-31ACB3B6556D}"/>
          </ac:spMkLst>
        </pc:spChg>
        <pc:picChg chg="del mod">
          <ac:chgData name="Tom Giles" userId="c4f7132b04fc3301" providerId="LiveId" clId="{76828422-83E4-4FF2-850A-8F73464D8D91}" dt="2023-04-21T06:47:06.848" v="24" actId="478"/>
          <ac:picMkLst>
            <pc:docMk/>
            <pc:sldMk cId="2954428575" sldId="266"/>
            <ac:picMk id="8" creationId="{95B22DC2-823E-7631-9914-D9DABA27ED1D}"/>
          </ac:picMkLst>
        </pc:picChg>
        <pc:picChg chg="add mod">
          <ac:chgData name="Tom Giles" userId="c4f7132b04fc3301" providerId="LiveId" clId="{76828422-83E4-4FF2-850A-8F73464D8D91}" dt="2023-04-21T06:56:31.467" v="37" actId="1035"/>
          <ac:picMkLst>
            <pc:docMk/>
            <pc:sldMk cId="2954428575" sldId="266"/>
            <ac:picMk id="1026" creationId="{4AC923D9-B1DC-AABE-94CE-0D8E97905600}"/>
          </ac:picMkLst>
        </pc:picChg>
      </pc:sldChg>
      <pc:sldChg chg="modSp mod">
        <pc:chgData name="Tom Giles" userId="c4f7132b04fc3301" providerId="LiveId" clId="{76828422-83E4-4FF2-850A-8F73464D8D91}" dt="2023-04-21T06:37:01.497" v="22" actId="20577"/>
        <pc:sldMkLst>
          <pc:docMk/>
          <pc:sldMk cId="1758066446" sldId="270"/>
        </pc:sldMkLst>
        <pc:spChg chg="mod">
          <ac:chgData name="Tom Giles" userId="c4f7132b04fc3301" providerId="LiveId" clId="{76828422-83E4-4FF2-850A-8F73464D8D91}" dt="2023-04-21T06:37:01.497" v="22" actId="20577"/>
          <ac:spMkLst>
            <pc:docMk/>
            <pc:sldMk cId="1758066446" sldId="270"/>
            <ac:spMk id="10" creationId="{575038B7-9594-39D5-B25B-1CDD926F8B48}"/>
          </ac:spMkLst>
        </pc:spChg>
      </pc:sldChg>
      <pc:sldChg chg="addSp delSp modSp">
        <pc:chgData name="Tom Giles" userId="c4f7132b04fc3301" providerId="LiveId" clId="{76828422-83E4-4FF2-850A-8F73464D8D91}" dt="2023-04-21T07:07:27.748" v="66" actId="1076"/>
        <pc:sldMkLst>
          <pc:docMk/>
          <pc:sldMk cId="2166873057" sldId="273"/>
        </pc:sldMkLst>
        <pc:picChg chg="add del">
          <ac:chgData name="Tom Giles" userId="c4f7132b04fc3301" providerId="LiveId" clId="{76828422-83E4-4FF2-850A-8F73464D8D91}" dt="2023-04-21T07:07:02.523" v="62"/>
          <ac:picMkLst>
            <pc:docMk/>
            <pc:sldMk cId="2166873057" sldId="273"/>
            <ac:picMk id="2050" creationId="{450786D3-6A64-F286-52B7-8AED7E132E04}"/>
          </ac:picMkLst>
        </pc:picChg>
        <pc:picChg chg="add mod">
          <ac:chgData name="Tom Giles" userId="c4f7132b04fc3301" providerId="LiveId" clId="{76828422-83E4-4FF2-850A-8F73464D8D91}" dt="2023-04-21T07:07:27.748" v="66" actId="1076"/>
          <ac:picMkLst>
            <pc:docMk/>
            <pc:sldMk cId="2166873057" sldId="273"/>
            <ac:picMk id="2052" creationId="{C589270E-8F77-3275-478E-988108AF7226}"/>
          </ac:picMkLst>
        </pc:picChg>
        <pc:picChg chg="del">
          <ac:chgData name="Tom Giles" userId="c4f7132b04fc3301" providerId="LiveId" clId="{76828422-83E4-4FF2-850A-8F73464D8D91}" dt="2023-04-21T07:06:56.992" v="60" actId="478"/>
          <ac:picMkLst>
            <pc:docMk/>
            <pc:sldMk cId="2166873057" sldId="273"/>
            <ac:picMk id="5122" creationId="{A0B879F5-DF32-B818-D7A0-F4C4F78C034A}"/>
          </ac:picMkLst>
        </pc:picChg>
      </pc:sldChg>
      <pc:sldChg chg="modSp mod">
        <pc:chgData name="Tom Giles" userId="c4f7132b04fc3301" providerId="LiveId" clId="{76828422-83E4-4FF2-850A-8F73464D8D91}" dt="2023-04-21T07:59:00.848" v="85" actId="20577"/>
        <pc:sldMkLst>
          <pc:docMk/>
          <pc:sldMk cId="634950563" sldId="274"/>
        </pc:sldMkLst>
        <pc:spChg chg="mod">
          <ac:chgData name="Tom Giles" userId="c4f7132b04fc3301" providerId="LiveId" clId="{76828422-83E4-4FF2-850A-8F73464D8D91}" dt="2023-04-21T07:59:00.848" v="85" actId="20577"/>
          <ac:spMkLst>
            <pc:docMk/>
            <pc:sldMk cId="634950563" sldId="274"/>
            <ac:spMk id="8" creationId="{CB3AEDC6-2BC1-F897-A46D-831EB9C0459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7F71C8-75DB-4152-BE36-2C6D5BA8E05F}" type="datetimeFigureOut">
              <a:rPr lang="fr-FR" smtClean="0"/>
              <a:t>21/04/2023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960F79-F139-4BBF-9F07-0F170832AF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1223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E953-19DD-4C66-8A98-F17C4B8C89C1}" type="datetime1">
              <a:rPr lang="fr-FR" smtClean="0"/>
              <a:t>21/04/2023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0057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6B2C7-9946-4D78-AAB4-EB24E09B3393}" type="datetime1">
              <a:rPr lang="fr-FR" smtClean="0"/>
              <a:t>21/04/2023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2184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E1B65-8477-455D-AB53-7EC1D3CEF0AC}" type="datetime1">
              <a:rPr lang="fr-FR" smtClean="0"/>
              <a:t>21/04/2023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5327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2D51-808D-43A5-BDB7-64530B88A34E}" type="datetime1">
              <a:rPr lang="fr-FR" smtClean="0"/>
              <a:t>21/04/2023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1394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8C03B-021A-4B34-BB96-5A63E9BA7974}" type="datetime1">
              <a:rPr lang="fr-FR" smtClean="0"/>
              <a:t>21/04/2023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51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4ED6-41A8-4D00-9B9E-55A599B2C359}" type="datetime1">
              <a:rPr lang="fr-FR" smtClean="0"/>
              <a:t>21/04/2023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3150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5F6E-D588-4520-99E6-AFFF78451A07}" type="datetime1">
              <a:rPr lang="fr-FR" smtClean="0"/>
              <a:t>21/04/2023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6031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5EAB-1617-4DA3-A614-E0E5FA59E5CF}" type="datetime1">
              <a:rPr lang="fr-FR" smtClean="0"/>
              <a:t>21/04/2023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3727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297B9-20D8-4FFC-A0BA-601DF36FE3E3}" type="datetime1">
              <a:rPr lang="fr-FR" smtClean="0"/>
              <a:t>21/04/2023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6704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965D9-FD73-46AE-B970-F7566683409C}" type="datetime1">
              <a:rPr lang="fr-FR" smtClean="0"/>
              <a:t>21/04/2023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750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0F6B8-AC13-49A0-9694-340F637BB6C7}" type="datetime1">
              <a:rPr lang="fr-FR" smtClean="0"/>
              <a:t>21/04/2023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86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98F853-38D9-4FC7-BC85-DDB4950567BE}" type="datetime1">
              <a:rPr lang="fr-FR" smtClean="0"/>
              <a:t>21/04/2023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CF103-B2B6-4FD5-B544-96A0C5DA83F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5911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3637A5F5-F975-F5E2-ED29-059558270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70860" cy="68580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C9FDA81D-8B6B-BD36-9F75-D838239087E5}"/>
              </a:ext>
            </a:extLst>
          </p:cNvPr>
          <p:cNvSpPr txBox="1"/>
          <p:nvPr/>
        </p:nvSpPr>
        <p:spPr>
          <a:xfrm>
            <a:off x="5640404" y="2690261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2DB3A9D-E23E-B99B-C58A-864F752BD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CF103-B2B6-4FD5-B544-96A0C5DA83F6}" type="slidenum">
              <a:rPr lang="fr-FR" sz="2800" smtClean="0"/>
              <a:t>1</a:t>
            </a:fld>
            <a:r>
              <a:rPr lang="fr-FR" sz="2800" dirty="0"/>
              <a:t>/12</a:t>
            </a:r>
            <a:endParaRPr lang="fr-FR" sz="2000" dirty="0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881BE33C-0DCA-4218-C017-42716954D857}"/>
              </a:ext>
            </a:extLst>
          </p:cNvPr>
          <p:cNvSpPr/>
          <p:nvPr/>
        </p:nvSpPr>
        <p:spPr>
          <a:xfrm>
            <a:off x="2298834" y="1790299"/>
            <a:ext cx="7594332" cy="2035743"/>
          </a:xfrm>
          <a:prstGeom prst="roundRect">
            <a:avLst/>
          </a:prstGeom>
          <a:solidFill>
            <a:schemeClr val="bg2"/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600" b="1" dirty="0">
                <a:solidFill>
                  <a:schemeClr val="tx1"/>
                </a:solidFill>
              </a:rPr>
              <a:t>Soutenance 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CBC1B5-3862-1AC8-C88E-965EFAE004D5}"/>
              </a:ext>
            </a:extLst>
          </p:cNvPr>
          <p:cNvSpPr/>
          <p:nvPr/>
        </p:nvSpPr>
        <p:spPr>
          <a:xfrm>
            <a:off x="82251" y="6002407"/>
            <a:ext cx="931319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4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Groupe 6 (EPISOFT) :</a:t>
            </a:r>
            <a:r>
              <a:rPr lang="fr-FR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Noah, Jérémie et Tom</a:t>
            </a:r>
          </a:p>
        </p:txBody>
      </p:sp>
    </p:spTree>
    <p:extLst>
      <p:ext uri="{BB962C8B-B14F-4D97-AF65-F5344CB8AC3E}">
        <p14:creationId xmlns:p14="http://schemas.microsoft.com/office/powerpoint/2010/main" val="4224010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White – SpeedTree">
            <a:extLst>
              <a:ext uri="{FF2B5EF4-FFF2-40B4-BE49-F238E27FC236}">
                <a16:creationId xmlns:a16="http://schemas.microsoft.com/office/drawing/2014/main" id="{BF9195BA-375B-1612-4189-95D82A225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002" y="808522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7D341C7-0AC4-E28B-963E-8C15FCA25CB9}"/>
              </a:ext>
            </a:extLst>
          </p:cNvPr>
          <p:cNvSpPr/>
          <p:nvPr/>
        </p:nvSpPr>
        <p:spPr>
          <a:xfrm>
            <a:off x="3097730" y="241517"/>
            <a:ext cx="5842535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4800" b="1" dirty="0">
                <a:solidFill>
                  <a:schemeClr val="tx1"/>
                </a:solidFill>
              </a:rPr>
              <a:t>PRESENTATION UNITY</a:t>
            </a:r>
            <a:endParaRPr lang="fr-FR" sz="4000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8">
            <a:extLst>
              <a:ext uri="{FF2B5EF4-FFF2-40B4-BE49-F238E27FC236}">
                <a16:creationId xmlns:a16="http://schemas.microsoft.com/office/drawing/2014/main" id="{5B2F8129-EA3A-B0BC-8FFB-82D85240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7/12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645292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4AC923D9-B1DC-AABE-94CE-0D8E97905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5341" y="-19250"/>
            <a:ext cx="142473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7BA31954-46BB-F073-4F5C-6635E890FD29}"/>
              </a:ext>
            </a:extLst>
          </p:cNvPr>
          <p:cNvSpPr/>
          <p:nvPr/>
        </p:nvSpPr>
        <p:spPr>
          <a:xfrm>
            <a:off x="810479" y="280904"/>
            <a:ext cx="7553875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+mj-lt"/>
              <a:buAutoNum type="arabicPeriod" startAt="2"/>
            </a:pPr>
            <a:r>
              <a:rPr lang="fr-FR" sz="3200" b="1" dirty="0">
                <a:solidFill>
                  <a:schemeClr val="tx1"/>
                </a:solidFill>
              </a:rPr>
              <a:t>Présentation</a:t>
            </a:r>
            <a:r>
              <a:rPr lang="fr-FR" sz="2400" b="1" dirty="0">
                <a:solidFill>
                  <a:schemeClr val="tx1"/>
                </a:solidFill>
              </a:rPr>
              <a:t> </a:t>
            </a:r>
            <a:r>
              <a:rPr lang="fr-FR" sz="3600" b="1" dirty="0">
                <a:solidFill>
                  <a:schemeClr val="tx1"/>
                </a:solidFill>
              </a:rPr>
              <a:t>individuelle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2.4.	Interaction avec les objets et les consommables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853B384C-E24C-3D1F-C0A5-31ACB3B6556D}"/>
              </a:ext>
            </a:extLst>
          </p:cNvPr>
          <p:cNvSpPr/>
          <p:nvPr/>
        </p:nvSpPr>
        <p:spPr>
          <a:xfrm>
            <a:off x="810479" y="2047943"/>
            <a:ext cx="4435289" cy="2088514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agrandir la panoplie des fonctionnalités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résoudre des énigmes et des puzzles, obtenir des bonus…</a:t>
            </a:r>
          </a:p>
        </p:txBody>
      </p:sp>
      <p:sp>
        <p:nvSpPr>
          <p:cNvPr id="10" name="Espace réservé du numéro de diapositive 8">
            <a:extLst>
              <a:ext uri="{FF2B5EF4-FFF2-40B4-BE49-F238E27FC236}">
                <a16:creationId xmlns:a16="http://schemas.microsoft.com/office/drawing/2014/main" id="{02AC6D76-A55E-FB6E-F145-3D65DA7DA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8/12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954428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White – SpeedTree">
            <a:extLst>
              <a:ext uri="{FF2B5EF4-FFF2-40B4-BE49-F238E27FC236}">
                <a16:creationId xmlns:a16="http://schemas.microsoft.com/office/drawing/2014/main" id="{BF9195BA-375B-1612-4189-95D82A225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002" y="808522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7D341C7-0AC4-E28B-963E-8C15FCA25CB9}"/>
              </a:ext>
            </a:extLst>
          </p:cNvPr>
          <p:cNvSpPr/>
          <p:nvPr/>
        </p:nvSpPr>
        <p:spPr>
          <a:xfrm>
            <a:off x="3097730" y="241517"/>
            <a:ext cx="5842535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4800" b="1" dirty="0">
                <a:solidFill>
                  <a:schemeClr val="tx1"/>
                </a:solidFill>
              </a:rPr>
              <a:t>PRESENTATION UNITY</a:t>
            </a:r>
            <a:endParaRPr lang="fr-FR" sz="4000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8">
            <a:extLst>
              <a:ext uri="{FF2B5EF4-FFF2-40B4-BE49-F238E27FC236}">
                <a16:creationId xmlns:a16="http://schemas.microsoft.com/office/drawing/2014/main" id="{C9937DEA-10EF-F28E-86E5-BA2526B52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8/12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713270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F11C0D59-8F46-9B9E-B597-309EAD1E9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990323"/>
          </a:xfrm>
          <a:prstGeom prst="rect">
            <a:avLst/>
          </a:prstGeom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9FD5E18A-47AE-F928-4724-3C5E948170A0}"/>
              </a:ext>
            </a:extLst>
          </p:cNvPr>
          <p:cNvSpPr/>
          <p:nvPr/>
        </p:nvSpPr>
        <p:spPr>
          <a:xfrm>
            <a:off x="810480" y="280904"/>
            <a:ext cx="5426692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+mj-lt"/>
              <a:buAutoNum type="arabicPeriod" startAt="2"/>
            </a:pPr>
            <a:r>
              <a:rPr lang="fr-FR" sz="3200" b="1" dirty="0">
                <a:solidFill>
                  <a:schemeClr val="tx1"/>
                </a:solidFill>
              </a:rPr>
              <a:t>Présentation</a:t>
            </a:r>
            <a:r>
              <a:rPr lang="fr-FR" sz="2400" b="1" dirty="0">
                <a:solidFill>
                  <a:schemeClr val="tx1"/>
                </a:solidFill>
              </a:rPr>
              <a:t> </a:t>
            </a:r>
            <a:r>
              <a:rPr lang="fr-FR" sz="3600" b="1" dirty="0">
                <a:solidFill>
                  <a:schemeClr val="tx1"/>
                </a:solidFill>
              </a:rPr>
              <a:t>individuelle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2.5.	Design du premier niveau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49F854F0-B3B7-A3E2-DE31-94F6F8E71A67}"/>
              </a:ext>
            </a:extLst>
          </p:cNvPr>
          <p:cNvSpPr/>
          <p:nvPr/>
        </p:nvSpPr>
        <p:spPr>
          <a:xfrm>
            <a:off x="810479" y="2047942"/>
            <a:ext cx="4435289" cy="2110171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une difficulté croissante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une réflexion du joueur plus approfondie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Permet une expérience agréable</a:t>
            </a:r>
          </a:p>
        </p:txBody>
      </p:sp>
      <p:sp>
        <p:nvSpPr>
          <p:cNvPr id="11" name="Espace réservé du numéro de diapositive 8">
            <a:extLst>
              <a:ext uri="{FF2B5EF4-FFF2-40B4-BE49-F238E27FC236}">
                <a16:creationId xmlns:a16="http://schemas.microsoft.com/office/drawing/2014/main" id="{90751E95-2F1A-82A3-9E3E-51A806982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9/12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633921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White – SpeedTree">
            <a:extLst>
              <a:ext uri="{FF2B5EF4-FFF2-40B4-BE49-F238E27FC236}">
                <a16:creationId xmlns:a16="http://schemas.microsoft.com/office/drawing/2014/main" id="{BF9195BA-375B-1612-4189-95D82A225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002" y="808522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7D341C7-0AC4-E28B-963E-8C15FCA25CB9}"/>
              </a:ext>
            </a:extLst>
          </p:cNvPr>
          <p:cNvSpPr/>
          <p:nvPr/>
        </p:nvSpPr>
        <p:spPr>
          <a:xfrm>
            <a:off x="3097730" y="241517"/>
            <a:ext cx="5842535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4800" b="1" dirty="0">
                <a:solidFill>
                  <a:schemeClr val="tx1"/>
                </a:solidFill>
              </a:rPr>
              <a:t>PRESENTATION UNITY</a:t>
            </a:r>
            <a:endParaRPr lang="fr-FR" sz="4000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8">
            <a:extLst>
              <a:ext uri="{FF2B5EF4-FFF2-40B4-BE49-F238E27FC236}">
                <a16:creationId xmlns:a16="http://schemas.microsoft.com/office/drawing/2014/main" id="{439E3A72-161F-85D8-FB5C-B8D93A920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9/12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429331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013ECC2C-647A-868A-A103-FE6B85730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95402"/>
          </a:xfrm>
          <a:prstGeom prst="rect">
            <a:avLst/>
          </a:prstGeom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DC7FDFB6-88C6-C3F3-2850-3491C5F3F771}"/>
              </a:ext>
            </a:extLst>
          </p:cNvPr>
          <p:cNvSpPr/>
          <p:nvPr/>
        </p:nvSpPr>
        <p:spPr>
          <a:xfrm>
            <a:off x="810480" y="280904"/>
            <a:ext cx="5426692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+mj-lt"/>
              <a:buAutoNum type="arabicPeriod" startAt="2"/>
            </a:pPr>
            <a:r>
              <a:rPr lang="fr-FR" sz="3200" b="1" dirty="0">
                <a:solidFill>
                  <a:schemeClr val="tx1"/>
                </a:solidFill>
              </a:rPr>
              <a:t>Présentation</a:t>
            </a:r>
            <a:r>
              <a:rPr lang="fr-FR" sz="2400" b="1" dirty="0">
                <a:solidFill>
                  <a:schemeClr val="tx1"/>
                </a:solidFill>
              </a:rPr>
              <a:t> </a:t>
            </a:r>
            <a:r>
              <a:rPr lang="fr-FR" sz="3600" b="1" dirty="0">
                <a:solidFill>
                  <a:schemeClr val="tx1"/>
                </a:solidFill>
              </a:rPr>
              <a:t>individuelle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2.6.	Refonte des graphismes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575038B7-9594-39D5-B25B-1CDD926F8B48}"/>
              </a:ext>
            </a:extLst>
          </p:cNvPr>
          <p:cNvSpPr/>
          <p:nvPr/>
        </p:nvSpPr>
        <p:spPr>
          <a:xfrm>
            <a:off x="810479" y="2047942"/>
            <a:ext cx="4435289" cy="2668437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Nouvelle « </a:t>
            </a:r>
            <a:r>
              <a:rPr lang="fr-FR" sz="2400" dirty="0" err="1">
                <a:solidFill>
                  <a:schemeClr val="tx1"/>
                </a:solidFill>
              </a:rPr>
              <a:t>skybox</a:t>
            </a:r>
            <a:r>
              <a:rPr lang="fr-FR" sz="2400" dirty="0">
                <a:solidFill>
                  <a:schemeClr val="tx1"/>
                </a:solidFill>
              </a:rPr>
              <a:t> »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Nouveau traitement de la lumière, Universal RP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Nouveau sol</a:t>
            </a:r>
          </a:p>
        </p:txBody>
      </p:sp>
      <p:sp>
        <p:nvSpPr>
          <p:cNvPr id="11" name="Espace réservé du numéro de diapositive 8">
            <a:extLst>
              <a:ext uri="{FF2B5EF4-FFF2-40B4-BE49-F238E27FC236}">
                <a16:creationId xmlns:a16="http://schemas.microsoft.com/office/drawing/2014/main" id="{40CAF6AD-7139-D075-E015-0D3926AAA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10/12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758066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White – SpeedTree">
            <a:extLst>
              <a:ext uri="{FF2B5EF4-FFF2-40B4-BE49-F238E27FC236}">
                <a16:creationId xmlns:a16="http://schemas.microsoft.com/office/drawing/2014/main" id="{BF9195BA-375B-1612-4189-95D82A225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002" y="808522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7D341C7-0AC4-E28B-963E-8C15FCA25CB9}"/>
              </a:ext>
            </a:extLst>
          </p:cNvPr>
          <p:cNvSpPr/>
          <p:nvPr/>
        </p:nvSpPr>
        <p:spPr>
          <a:xfrm>
            <a:off x="3097730" y="241517"/>
            <a:ext cx="5842535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4800" b="1" dirty="0">
                <a:solidFill>
                  <a:schemeClr val="tx1"/>
                </a:solidFill>
              </a:rPr>
              <a:t>PRESENTATION UNITY</a:t>
            </a:r>
            <a:endParaRPr lang="fr-FR" sz="4000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8">
            <a:extLst>
              <a:ext uri="{FF2B5EF4-FFF2-40B4-BE49-F238E27FC236}">
                <a16:creationId xmlns:a16="http://schemas.microsoft.com/office/drawing/2014/main" id="{DA30782B-96C0-0544-AE0E-20C24A214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10/12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793864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B1520C9-29A9-BCC8-410D-C024506CC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368760" cy="6858000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69B8C451-2CA0-BB67-524B-0A5ADCD0F8E3}"/>
              </a:ext>
            </a:extLst>
          </p:cNvPr>
          <p:cNvSpPr/>
          <p:nvPr/>
        </p:nvSpPr>
        <p:spPr>
          <a:xfrm>
            <a:off x="810480" y="280904"/>
            <a:ext cx="5426692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+mj-lt"/>
              <a:buAutoNum type="arabicPeriod" startAt="2"/>
            </a:pPr>
            <a:r>
              <a:rPr lang="fr-FR" sz="3200" b="1" dirty="0">
                <a:solidFill>
                  <a:schemeClr val="tx1"/>
                </a:solidFill>
              </a:rPr>
              <a:t>Présentation</a:t>
            </a:r>
            <a:r>
              <a:rPr lang="fr-FR" sz="2400" b="1" dirty="0">
                <a:solidFill>
                  <a:schemeClr val="tx1"/>
                </a:solidFill>
              </a:rPr>
              <a:t> </a:t>
            </a:r>
            <a:r>
              <a:rPr lang="fr-FR" sz="3600" b="1" dirty="0">
                <a:solidFill>
                  <a:schemeClr val="tx1"/>
                </a:solidFill>
              </a:rPr>
              <a:t>individuelle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2.7. Site internet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58D3C057-FF1D-59EA-F96D-3B05479A2614}"/>
              </a:ext>
            </a:extLst>
          </p:cNvPr>
          <p:cNvSpPr/>
          <p:nvPr/>
        </p:nvSpPr>
        <p:spPr>
          <a:xfrm>
            <a:off x="810479" y="2047942"/>
            <a:ext cx="4435289" cy="2957195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Refonte graphique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Nouvelle couleurs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Page ’’Equipe’’ finie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Page ’’</a:t>
            </a:r>
            <a:r>
              <a:rPr lang="fr-FR" sz="2400" dirty="0" err="1">
                <a:solidFill>
                  <a:schemeClr val="tx1"/>
                </a:solidFill>
              </a:rPr>
              <a:t>Devlog</a:t>
            </a:r>
            <a:r>
              <a:rPr lang="fr-FR" sz="2400" dirty="0">
                <a:solidFill>
                  <a:schemeClr val="tx1"/>
                </a:solidFill>
              </a:rPr>
              <a:t>’’ en cours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499A408-A869-AC7C-5ACC-D7A156FB5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11/12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960168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7D341C7-0AC4-E28B-963E-8C15FCA25CB9}"/>
              </a:ext>
            </a:extLst>
          </p:cNvPr>
          <p:cNvSpPr/>
          <p:nvPr/>
        </p:nvSpPr>
        <p:spPr>
          <a:xfrm>
            <a:off x="2989311" y="409090"/>
            <a:ext cx="6213376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4800" b="1" dirty="0">
                <a:solidFill>
                  <a:schemeClr val="tx1"/>
                </a:solidFill>
              </a:rPr>
              <a:t>PRESENTATION DU SITE</a:t>
            </a:r>
            <a:endParaRPr lang="fr-FR" sz="4000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8">
            <a:extLst>
              <a:ext uri="{FF2B5EF4-FFF2-40B4-BE49-F238E27FC236}">
                <a16:creationId xmlns:a16="http://schemas.microsoft.com/office/drawing/2014/main" id="{9580091E-A270-1C5C-2686-A47AABF4F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11/12</a:t>
            </a:r>
            <a:endParaRPr lang="fr-FR" sz="20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589270E-8F77-3275-478E-988108AF7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525" y="1788528"/>
            <a:ext cx="4932947" cy="4932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6873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E59F25FF-082A-361A-6E6E-CD849ACC5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593845" cy="6858000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3DB1D04A-66D0-45D1-C41D-677B9CB506DD}"/>
              </a:ext>
            </a:extLst>
          </p:cNvPr>
          <p:cNvSpPr/>
          <p:nvPr/>
        </p:nvSpPr>
        <p:spPr>
          <a:xfrm>
            <a:off x="810479" y="625642"/>
            <a:ext cx="4435288" cy="1232033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+mj-lt"/>
              <a:buAutoNum type="arabicPeriod" startAt="3"/>
            </a:pPr>
            <a:r>
              <a:rPr lang="fr-FR" sz="3200" b="1" dirty="0">
                <a:solidFill>
                  <a:schemeClr val="tx1"/>
                </a:solidFill>
              </a:rPr>
              <a:t>Conclusion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3.1.	Ce qu’il faut faire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B3AEDC6-2BC1-F897-A46D-831EB9C0459A}"/>
              </a:ext>
            </a:extLst>
          </p:cNvPr>
          <p:cNvSpPr/>
          <p:nvPr/>
        </p:nvSpPr>
        <p:spPr>
          <a:xfrm>
            <a:off x="810479" y="2201781"/>
            <a:ext cx="6803104" cy="4030577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Interface personnalisée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Ajout d’une aide interface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Les sons d’ambiance et du personnage.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La complétion de la deuxième et troisième salle ainsi que les deux derniers niveaux.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L’intégralité des objets et de l’environnement selon la charte graphique.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La possibilité de jouer en ligne.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le contenu du site complet.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sp>
        <p:nvSpPr>
          <p:cNvPr id="13" name="Espace réservé du numéro de diapositive 8">
            <a:extLst>
              <a:ext uri="{FF2B5EF4-FFF2-40B4-BE49-F238E27FC236}">
                <a16:creationId xmlns:a16="http://schemas.microsoft.com/office/drawing/2014/main" id="{B9F9F3A2-5CCF-CB9F-7553-EAFE53610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12/12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634950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66E40A71-916A-58B6-42BC-C4BDCE4E3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732487" cy="6858000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ABE361E8-1FE0-C6AF-E12C-D4BF8A570B4E}"/>
              </a:ext>
            </a:extLst>
          </p:cNvPr>
          <p:cNvSpPr/>
          <p:nvPr/>
        </p:nvSpPr>
        <p:spPr>
          <a:xfrm>
            <a:off x="1542000" y="136525"/>
            <a:ext cx="8708905" cy="658495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4000" b="1" u="sng" dirty="0">
                <a:solidFill>
                  <a:schemeClr val="tx1"/>
                </a:solidFill>
              </a:rPr>
              <a:t>Plan</a:t>
            </a:r>
            <a:r>
              <a:rPr lang="fr-FR" sz="2400" dirty="0">
                <a:solidFill>
                  <a:schemeClr val="tx1"/>
                </a:solidFill>
              </a:rPr>
              <a:t> :</a:t>
            </a:r>
          </a:p>
          <a:p>
            <a:pPr marL="571500" indent="-571500">
              <a:buFont typeface="+mj-lt"/>
              <a:buAutoNum type="arabicPeriod"/>
            </a:pPr>
            <a:r>
              <a:rPr lang="fr-FR" sz="3200" b="1" dirty="0">
                <a:solidFill>
                  <a:schemeClr val="tx1"/>
                </a:solidFill>
              </a:rPr>
              <a:t>Introduction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1.1.	Nature du projet</a:t>
            </a: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1.2.	Avancement du projet</a:t>
            </a:r>
          </a:p>
          <a:p>
            <a:pPr marL="571500" indent="-571500">
              <a:buFont typeface="+mj-lt"/>
              <a:buAutoNum type="arabicPeriod"/>
            </a:pPr>
            <a:r>
              <a:rPr lang="fr-FR" sz="3200" b="1" dirty="0">
                <a:solidFill>
                  <a:schemeClr val="tx1"/>
                </a:solidFill>
              </a:rPr>
              <a:t>Présentation</a:t>
            </a:r>
            <a:r>
              <a:rPr lang="fr-FR" sz="2400" b="1" dirty="0">
                <a:solidFill>
                  <a:schemeClr val="tx1"/>
                </a:solidFill>
              </a:rPr>
              <a:t> </a:t>
            </a:r>
            <a:r>
              <a:rPr lang="fr-FR" sz="3600" b="1" dirty="0">
                <a:solidFill>
                  <a:schemeClr val="tx1"/>
                </a:solidFill>
              </a:rPr>
              <a:t>individuelle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2.1.	IU</a:t>
            </a: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2.2.	Déplacement et caméra</a:t>
            </a: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2.3.	IA</a:t>
            </a: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2.4.	Interaction avec les objets et les consommables</a:t>
            </a: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2.5.	Design du premier niveau</a:t>
            </a: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2.6.	Refonte des graphismes</a:t>
            </a: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2.7.	Site internet</a:t>
            </a:r>
          </a:p>
          <a:p>
            <a:pPr marL="571500" indent="-571500">
              <a:buFont typeface="+mj-lt"/>
              <a:buAutoNum type="arabicPeriod"/>
            </a:pPr>
            <a:r>
              <a:rPr lang="fr-FR" sz="3200" b="1" dirty="0">
                <a:solidFill>
                  <a:schemeClr val="tx1"/>
                </a:solidFill>
              </a:rPr>
              <a:t>Conclusion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3.1.	Ce qu’il reste à faire</a:t>
            </a:r>
          </a:p>
        </p:txBody>
      </p:sp>
      <p:sp>
        <p:nvSpPr>
          <p:cNvPr id="8" name="Espace réservé du numéro de diapositive 8">
            <a:extLst>
              <a:ext uri="{FF2B5EF4-FFF2-40B4-BE49-F238E27FC236}">
                <a16:creationId xmlns:a16="http://schemas.microsoft.com/office/drawing/2014/main" id="{95C45F4F-B338-C6ED-E0C2-2948656E5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CACF103-B2B6-4FD5-B544-96A0C5DA83F6}" type="slidenum">
              <a:rPr lang="fr-FR" sz="2800" smtClean="0"/>
              <a:t>2</a:t>
            </a:fld>
            <a:r>
              <a:rPr lang="fr-FR" sz="2800" dirty="0"/>
              <a:t>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321743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8EDF7422-F009-9CB8-211E-1909FC3BD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1663" cy="6858000"/>
          </a:xfrm>
          <a:prstGeom prst="rect">
            <a:avLst/>
          </a:prstGeom>
        </p:spPr>
      </p:pic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C1A08B32-AD62-D06A-C048-2464A57FB80D}"/>
              </a:ext>
            </a:extLst>
          </p:cNvPr>
          <p:cNvSpPr/>
          <p:nvPr/>
        </p:nvSpPr>
        <p:spPr>
          <a:xfrm>
            <a:off x="810479" y="261654"/>
            <a:ext cx="4435289" cy="115326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+mj-lt"/>
              <a:buAutoNum type="arabicPeriod"/>
            </a:pPr>
            <a:r>
              <a:rPr lang="fr-FR" sz="3200" b="1" dirty="0">
                <a:solidFill>
                  <a:schemeClr val="tx1"/>
                </a:solidFill>
              </a:rPr>
              <a:t>Introduction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1.1.	Nature du projet</a:t>
            </a:r>
          </a:p>
        </p:txBody>
      </p:sp>
      <p:pic>
        <p:nvPicPr>
          <p:cNvPr id="1026" name="Picture 2" descr="Tenet en Blu Ray : Tenet - AlloCiné">
            <a:extLst>
              <a:ext uri="{FF2B5EF4-FFF2-40B4-BE49-F238E27FC236}">
                <a16:creationId xmlns:a16="http://schemas.microsoft.com/office/drawing/2014/main" id="{2F8769DA-A258-8C46-6F8E-2ED85960C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7423" y="261654"/>
            <a:ext cx="3989554" cy="540956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8EA1EF2D-D178-755F-647A-91B46782CF80}"/>
              </a:ext>
            </a:extLst>
          </p:cNvPr>
          <p:cNvSpPr/>
          <p:nvPr/>
        </p:nvSpPr>
        <p:spPr>
          <a:xfrm>
            <a:off x="810478" y="2108100"/>
            <a:ext cx="4435289" cy="3079917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Jeu vidéo, énigme et puzzle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Multijoueur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Low Poly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C#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D958F04-31F1-E97D-2B58-66E70A4085FE}"/>
              </a:ext>
            </a:extLst>
          </p:cNvPr>
          <p:cNvSpPr txBox="1"/>
          <p:nvPr/>
        </p:nvSpPr>
        <p:spPr>
          <a:xfrm>
            <a:off x="7987423" y="5784783"/>
            <a:ext cx="3909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Source : https://fr.web.img2.acsta.net/</a:t>
            </a:r>
          </a:p>
        </p:txBody>
      </p:sp>
      <p:sp>
        <p:nvSpPr>
          <p:cNvPr id="12" name="Espace réservé du numéro de diapositive 8">
            <a:extLst>
              <a:ext uri="{FF2B5EF4-FFF2-40B4-BE49-F238E27FC236}">
                <a16:creationId xmlns:a16="http://schemas.microsoft.com/office/drawing/2014/main" id="{1E87FC46-C939-7613-78C1-0654A92A0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CACF103-B2B6-4FD5-B544-96A0C5DA83F6}" type="slidenum">
              <a:rPr lang="fr-FR" sz="2800" smtClean="0"/>
              <a:t>3</a:t>
            </a:fld>
            <a:r>
              <a:rPr lang="fr-FR" sz="2800" dirty="0"/>
              <a:t>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222265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1A58FCA-9041-D863-E6A6-DBF148013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508999" cy="6858000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F80A4140-93A1-3372-9D71-AE6347F94221}"/>
              </a:ext>
            </a:extLst>
          </p:cNvPr>
          <p:cNvSpPr/>
          <p:nvPr/>
        </p:nvSpPr>
        <p:spPr>
          <a:xfrm>
            <a:off x="810479" y="261654"/>
            <a:ext cx="5070557" cy="115326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+mj-lt"/>
              <a:buAutoNum type="arabicPeriod"/>
            </a:pPr>
            <a:r>
              <a:rPr lang="fr-FR" sz="3200" b="1" dirty="0">
                <a:solidFill>
                  <a:schemeClr val="tx1"/>
                </a:solidFill>
              </a:rPr>
              <a:t>Introduction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1.2.	Avancement du projet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255E9075-47BF-4D25-C22F-8E5ADC606EE8}"/>
              </a:ext>
            </a:extLst>
          </p:cNvPr>
          <p:cNvSpPr/>
          <p:nvPr/>
        </p:nvSpPr>
        <p:spPr>
          <a:xfrm>
            <a:off x="810478" y="2108100"/>
            <a:ext cx="9555930" cy="3079917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Ajout de contenu sur le site internet et amélioration graphique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Bouton rejoindre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Une musique de fond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Implémentation des capacités et du premier niveau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Amélioration graphique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IA peut infliger dégâts au corps à corps et peut s’orienter en direction du joueur, </a:t>
            </a:r>
            <a:r>
              <a:rPr lang="fr-FR" sz="2400" dirty="0" err="1">
                <a:solidFill>
                  <a:schemeClr val="tx1"/>
                </a:solidFill>
              </a:rPr>
              <a:t>pathfinding</a:t>
            </a:r>
            <a:r>
              <a:rPr lang="fr-FR" sz="2400" dirty="0">
                <a:solidFill>
                  <a:schemeClr val="tx1"/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sp>
        <p:nvSpPr>
          <p:cNvPr id="12" name="Espace réservé du numéro de diapositive 8">
            <a:extLst>
              <a:ext uri="{FF2B5EF4-FFF2-40B4-BE49-F238E27FC236}">
                <a16:creationId xmlns:a16="http://schemas.microsoft.com/office/drawing/2014/main" id="{A8BCD448-C1DB-6508-37F6-4354C8824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CACF103-B2B6-4FD5-B544-96A0C5DA83F6}" type="slidenum">
              <a:rPr lang="fr-FR" sz="2800" smtClean="0"/>
              <a:t>4</a:t>
            </a:fld>
            <a:r>
              <a:rPr lang="fr-FR" sz="2800" dirty="0"/>
              <a:t>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81327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A6242365-7EC7-701F-D073-54E418D6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2047"/>
            <a:ext cx="12192000" cy="7100047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05775542-F41F-41AB-639D-171235108D0E}"/>
              </a:ext>
            </a:extLst>
          </p:cNvPr>
          <p:cNvSpPr/>
          <p:nvPr/>
        </p:nvSpPr>
        <p:spPr>
          <a:xfrm>
            <a:off x="810479" y="280904"/>
            <a:ext cx="5513319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+mj-lt"/>
              <a:buAutoNum type="arabicPeriod" startAt="2"/>
            </a:pPr>
            <a:r>
              <a:rPr lang="fr-FR" sz="3200" b="1" dirty="0">
                <a:solidFill>
                  <a:schemeClr val="tx1"/>
                </a:solidFill>
              </a:rPr>
              <a:t>Présentation</a:t>
            </a:r>
            <a:r>
              <a:rPr lang="fr-FR" sz="2400" b="1" dirty="0">
                <a:solidFill>
                  <a:schemeClr val="tx1"/>
                </a:solidFill>
              </a:rPr>
              <a:t> </a:t>
            </a:r>
            <a:r>
              <a:rPr lang="fr-FR" sz="3600" b="1" dirty="0">
                <a:solidFill>
                  <a:schemeClr val="tx1"/>
                </a:solidFill>
              </a:rPr>
              <a:t>individuelle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2.1.	IU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7C84B5D1-898C-ACB8-C190-757E1866D66F}"/>
              </a:ext>
            </a:extLst>
          </p:cNvPr>
          <p:cNvSpPr/>
          <p:nvPr/>
        </p:nvSpPr>
        <p:spPr>
          <a:xfrm>
            <a:off x="810478" y="2108101"/>
            <a:ext cx="4435289" cy="2223268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Nouveaux boutons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Ecran de mort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Barre de vie</a:t>
            </a:r>
          </a:p>
        </p:txBody>
      </p:sp>
      <p:sp>
        <p:nvSpPr>
          <p:cNvPr id="10" name="Espace réservé du numéro de diapositive 8">
            <a:extLst>
              <a:ext uri="{FF2B5EF4-FFF2-40B4-BE49-F238E27FC236}">
                <a16:creationId xmlns:a16="http://schemas.microsoft.com/office/drawing/2014/main" id="{E389A583-0442-F929-0042-3130BC617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CACF103-B2B6-4FD5-B544-96A0C5DA83F6}" type="slidenum">
              <a:rPr lang="fr-FR" sz="2800" smtClean="0"/>
              <a:t>5</a:t>
            </a:fld>
            <a:r>
              <a:rPr lang="fr-FR" sz="2800" dirty="0"/>
              <a:t>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930584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White – SpeedTree">
            <a:extLst>
              <a:ext uri="{FF2B5EF4-FFF2-40B4-BE49-F238E27FC236}">
                <a16:creationId xmlns:a16="http://schemas.microsoft.com/office/drawing/2014/main" id="{BF9195BA-375B-1612-4189-95D82A225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003" y="808522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7D341C7-0AC4-E28B-963E-8C15FCA25CB9}"/>
              </a:ext>
            </a:extLst>
          </p:cNvPr>
          <p:cNvSpPr/>
          <p:nvPr/>
        </p:nvSpPr>
        <p:spPr>
          <a:xfrm>
            <a:off x="3097730" y="241517"/>
            <a:ext cx="5842535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4800" b="1" dirty="0">
                <a:solidFill>
                  <a:schemeClr val="tx1"/>
                </a:solidFill>
              </a:rPr>
              <a:t>PRESENTATION UNITY</a:t>
            </a:r>
            <a:endParaRPr lang="fr-FR" sz="4000" dirty="0">
              <a:solidFill>
                <a:schemeClr val="tx1"/>
              </a:solidFill>
            </a:endParaRPr>
          </a:p>
        </p:txBody>
      </p:sp>
      <p:sp>
        <p:nvSpPr>
          <p:cNvPr id="6" name="Espace réservé du numéro de diapositive 8">
            <a:extLst>
              <a:ext uri="{FF2B5EF4-FFF2-40B4-BE49-F238E27FC236}">
                <a16:creationId xmlns:a16="http://schemas.microsoft.com/office/drawing/2014/main" id="{F90F2FBE-874C-4FA9-9FF7-62C9C79C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5/12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4161185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E848C684-E9CE-3FC1-0C56-793FD02FB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123016" cy="6858000"/>
          </a:xfrm>
          <a:prstGeom prst="rect">
            <a:avLst/>
          </a:prstGeom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2FE84CDF-E61B-98EE-97D0-7EF4DC23DEAB}"/>
              </a:ext>
            </a:extLst>
          </p:cNvPr>
          <p:cNvSpPr/>
          <p:nvPr/>
        </p:nvSpPr>
        <p:spPr>
          <a:xfrm>
            <a:off x="810479" y="280904"/>
            <a:ext cx="5513319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+mj-lt"/>
              <a:buAutoNum type="arabicPeriod" startAt="2"/>
            </a:pPr>
            <a:r>
              <a:rPr lang="fr-FR" sz="3200" b="1" dirty="0">
                <a:solidFill>
                  <a:schemeClr val="tx1"/>
                </a:solidFill>
              </a:rPr>
              <a:t>Présentation</a:t>
            </a:r>
            <a:r>
              <a:rPr lang="fr-FR" sz="2400" b="1" dirty="0">
                <a:solidFill>
                  <a:schemeClr val="tx1"/>
                </a:solidFill>
              </a:rPr>
              <a:t> </a:t>
            </a:r>
            <a:r>
              <a:rPr lang="fr-FR" sz="3600" b="1" dirty="0">
                <a:solidFill>
                  <a:schemeClr val="tx1"/>
                </a:solidFill>
              </a:rPr>
              <a:t>individuelle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2.2.	Déplacement et caméra 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3C28F767-DBB3-C0DC-15D3-AA351204B8E1}"/>
              </a:ext>
            </a:extLst>
          </p:cNvPr>
          <p:cNvSpPr/>
          <p:nvPr/>
        </p:nvSpPr>
        <p:spPr>
          <a:xfrm>
            <a:off x="810478" y="2108101"/>
            <a:ext cx="4435289" cy="2608278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Refonte du déplacement et de la caméra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 err="1">
                <a:solidFill>
                  <a:schemeClr val="tx1"/>
                </a:solidFill>
              </a:rPr>
              <a:t>Character</a:t>
            </a:r>
            <a:r>
              <a:rPr lang="fr-FR" sz="2400" dirty="0">
                <a:solidFill>
                  <a:schemeClr val="tx1"/>
                </a:solidFill>
              </a:rPr>
              <a:t> Controller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 err="1">
                <a:solidFill>
                  <a:schemeClr val="tx1"/>
                </a:solidFill>
              </a:rPr>
              <a:t>CineMachine</a:t>
            </a: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</p:txBody>
      </p:sp>
      <p:sp>
        <p:nvSpPr>
          <p:cNvPr id="11" name="Espace réservé du numéro de diapositive 8">
            <a:extLst>
              <a:ext uri="{FF2B5EF4-FFF2-40B4-BE49-F238E27FC236}">
                <a16:creationId xmlns:a16="http://schemas.microsoft.com/office/drawing/2014/main" id="{B18BB53B-43CA-1146-7AEB-A1DBB79EC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6/12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836822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Logo White – SpeedTree">
            <a:extLst>
              <a:ext uri="{FF2B5EF4-FFF2-40B4-BE49-F238E27FC236}">
                <a16:creationId xmlns:a16="http://schemas.microsoft.com/office/drawing/2014/main" id="{BF9195BA-375B-1612-4189-95D82A225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002" y="808522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7D341C7-0AC4-E28B-963E-8C15FCA25CB9}"/>
              </a:ext>
            </a:extLst>
          </p:cNvPr>
          <p:cNvSpPr/>
          <p:nvPr/>
        </p:nvSpPr>
        <p:spPr>
          <a:xfrm>
            <a:off x="3097730" y="241517"/>
            <a:ext cx="5842535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4800" b="1" dirty="0">
                <a:solidFill>
                  <a:schemeClr val="tx1"/>
                </a:solidFill>
              </a:rPr>
              <a:t>PRESENTATION UNITY</a:t>
            </a:r>
            <a:endParaRPr lang="fr-FR" sz="4000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8">
            <a:extLst>
              <a:ext uri="{FF2B5EF4-FFF2-40B4-BE49-F238E27FC236}">
                <a16:creationId xmlns:a16="http://schemas.microsoft.com/office/drawing/2014/main" id="{4A743C60-E099-0FEF-B8AA-21435B054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6/12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721163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9AE0DB6D-E59A-A324-B683-F4BCDE1EB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F906FA7E-29E0-0D8B-0A8D-B5BA26FE51BA}"/>
              </a:ext>
            </a:extLst>
          </p:cNvPr>
          <p:cNvSpPr/>
          <p:nvPr/>
        </p:nvSpPr>
        <p:spPr>
          <a:xfrm>
            <a:off x="810479" y="280904"/>
            <a:ext cx="5513319" cy="1134010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+mj-lt"/>
              <a:buAutoNum type="arabicPeriod" startAt="2"/>
            </a:pPr>
            <a:r>
              <a:rPr lang="fr-FR" sz="3200" b="1" dirty="0">
                <a:solidFill>
                  <a:schemeClr val="tx1"/>
                </a:solidFill>
              </a:rPr>
              <a:t>Présentation</a:t>
            </a:r>
            <a:r>
              <a:rPr lang="fr-FR" sz="2400" b="1" dirty="0">
                <a:solidFill>
                  <a:schemeClr val="tx1"/>
                </a:solidFill>
              </a:rPr>
              <a:t> </a:t>
            </a:r>
            <a:r>
              <a:rPr lang="fr-FR" sz="3600" b="1" dirty="0">
                <a:solidFill>
                  <a:schemeClr val="tx1"/>
                </a:solidFill>
              </a:rPr>
              <a:t>individuelle</a:t>
            </a:r>
            <a:endParaRPr lang="fr-FR" sz="2400" b="1" dirty="0">
              <a:solidFill>
                <a:schemeClr val="tx1"/>
              </a:solidFill>
            </a:endParaRPr>
          </a:p>
          <a:p>
            <a:pPr lvl="1"/>
            <a:r>
              <a:rPr lang="fr-FR" sz="2400" dirty="0">
                <a:solidFill>
                  <a:schemeClr val="tx1"/>
                </a:solidFill>
              </a:rPr>
              <a:t>2.3.	IA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ACD97BD4-7BBC-67D2-0445-DC41E639465E}"/>
              </a:ext>
            </a:extLst>
          </p:cNvPr>
          <p:cNvSpPr/>
          <p:nvPr/>
        </p:nvSpPr>
        <p:spPr>
          <a:xfrm>
            <a:off x="810478" y="2108101"/>
            <a:ext cx="4435289" cy="2088514"/>
          </a:xfrm>
          <a:prstGeom prst="roundRect">
            <a:avLst/>
          </a:prstGeom>
          <a:solidFill>
            <a:schemeClr val="bg2">
              <a:alpha val="56000"/>
            </a:schemeClr>
          </a:solidFill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 IA réelle, qui utilise un algorithme de </a:t>
            </a:r>
            <a:r>
              <a:rPr lang="fr-FR" sz="2400" dirty="0" err="1">
                <a:solidFill>
                  <a:schemeClr val="tx1"/>
                </a:solidFill>
              </a:rPr>
              <a:t>pathfinding</a:t>
            </a: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Déplacements aléatoires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8A74C33-FBE1-EAAA-8249-3C39F3F59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fr-FR" sz="2800" dirty="0"/>
              <a:t>7/12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258976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674</TotalTime>
  <Words>399</Words>
  <Application>Microsoft Office PowerPoint</Application>
  <PresentationFormat>Grand écran</PresentationFormat>
  <Paragraphs>114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Tom Giles</dc:creator>
  <cp:lastModifiedBy>Tom Giles</cp:lastModifiedBy>
  <cp:revision>3</cp:revision>
  <dcterms:created xsi:type="dcterms:W3CDTF">2023-04-20T11:28:10Z</dcterms:created>
  <dcterms:modified xsi:type="dcterms:W3CDTF">2023-04-21T07:59:09Z</dcterms:modified>
</cp:coreProperties>
</file>

<file path=docProps/thumbnail.jpeg>
</file>